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D5"/>
    <a:srgbClr val="E1FFFF"/>
    <a:srgbClr val="E7FFFF"/>
    <a:srgbClr val="FFE8E7"/>
    <a:srgbClr val="EE0622"/>
    <a:srgbClr val="041CFC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67976" autoAdjust="0"/>
  </p:normalViewPr>
  <p:slideViewPr>
    <p:cSldViewPr>
      <p:cViewPr>
        <p:scale>
          <a:sx n="75" d="100"/>
          <a:sy n="75" d="100"/>
        </p:scale>
        <p:origin x="-20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2733</Words>
  <Application>Microsoft Office PowerPoint</Application>
  <PresentationFormat>On-screen Show (4:3)</PresentationFormat>
  <Paragraphs>397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Arial Unicode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nrc-cnrc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Bernard</dc:creator>
  <cp:lastModifiedBy>Lombardi, Michael</cp:lastModifiedBy>
  <cp:revision>151</cp:revision>
  <dcterms:created xsi:type="dcterms:W3CDTF">2010-12-22T16:48:57Z</dcterms:created>
  <dcterms:modified xsi:type="dcterms:W3CDTF">2012-10-10T21:25:00Z</dcterms:modified>
</cp:coreProperties>
</file>